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hyperlink" Target="https://holo.host/" TargetMode="External"/><Relationship Id="rId5" Type="http://schemas.openxmlformats.org/officeDocument/2006/relationships/hyperlink" Target="https://www.indiegogo.com/projects/holo-take-back-the-internet-shared-p2p-hosting-community-technology#/" TargetMode="External"/><Relationship Id="rId6" Type="http://schemas.openxmlformats.org/officeDocument/2006/relationships/hyperlink" Target="https://chat.holochain.net/" TargetMode="External"/><Relationship Id="rId7" Type="http://schemas.openxmlformats.org/officeDocument/2006/relationships/hyperlink" Target="https://holochain.org/hackathon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.png"/><Relationship Id="rId7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D4D4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12063"/>
            <a:ext cx="8839204" cy="9495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218050" y="2114775"/>
            <a:ext cx="8520600" cy="207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7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WTF ist </a:t>
            </a:r>
            <a:r>
              <a:rPr lang="en" sz="72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das</a:t>
            </a:r>
            <a:r>
              <a:rPr b="0" i="0" lang="en" sz="72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?</a:t>
            </a:r>
            <a:endParaRPr b="0" i="0" sz="72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/>
        </p:nvSpPr>
        <p:spPr>
          <a:xfrm>
            <a:off x="308359" y="2362864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IoT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45900" y="2853342"/>
            <a:ext cx="2024100" cy="19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Homes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Wearables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Grid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City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Smart Supply Chain</a:t>
            </a:r>
            <a:br>
              <a:rPr b="0" i="0" lang="en" sz="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ntstehende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Application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1899325" y="2138767"/>
            <a:ext cx="24666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ARTIFICIAL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INTELLIGENCE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2023375" y="2853342"/>
            <a:ext cx="21981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Financial Management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Robotic Automation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Customer Service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Data Analytics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Medical Applications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4190751" y="2138764"/>
            <a:ext cx="2283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QUANTUM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COMPUTING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4253725" y="2853342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Integer Factorization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Quantum Cryptography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Molecular Modeling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Protein Folding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Genomics Research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6632776" y="2362864"/>
            <a:ext cx="20499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BIOTECHNOLOGY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6556575" y="2853342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Genomics Research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Agriculture Applications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Bioenergy Providers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Bioinformatics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Chemical Engineering</a:t>
            </a:r>
            <a:b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26225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2385062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4584687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6901399" y="2687342"/>
            <a:ext cx="1495126" cy="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Beispiele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entstehender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Application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459525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 sz="1100">
                <a:solidFill>
                  <a:schemeClr val="accent2"/>
                </a:solidFill>
              </a:rPr>
              <a:t>Eine Mitfahr-App, die von Fahrern und Mitfahrern ausgeführt wird, ohne dass in der Mitte ein Monopol herrscht. Holo-Hosts würden dafür bezahlt, eine Website zu hosten, auf der jeder eine Fahrt buchen kann.</a:t>
            </a:r>
            <a:endParaRPr sz="1100">
              <a:solidFill>
                <a:schemeClr val="accent2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3333900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 sz="1100">
                <a:solidFill>
                  <a:schemeClr val="accent2"/>
                </a:solidFill>
              </a:rPr>
              <a:t>Eine Notfallreaktions-App, die nach einer Katastrophe koordiniert werden kann, ohne dass eine Verbindung zu einem Silicon Valley-Rechenzentrum erforderlich ist. Im Gegensatz zu den heutigen zentralisierten Anwendungen können Apps auf Holo problemlos in einem lokalen Netzwerk oder einer fliegenden Mesh-Infrastruktur ausgeführt werden.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6208275" y="1514750"/>
            <a:ext cx="2476200" cy="3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 sz="1100">
                <a:solidFill>
                  <a:schemeClr val="accent2"/>
                </a:solidFill>
              </a:rPr>
              <a:t>Eine Gemeinschaft von ländlichen Hausbesitzern, die mit Sonnenkollektoren, Windmühlen, kleinen Wasserturbinen und Pufferbatterien Strom erzeugen, speichern und gemeinsam nutzen. Holochain ist darauf ausgelegt, genau diese Art von Mikrotransaktionen abzuwickeln.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8" name="Google Shape;158;p23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194550" y="3468275"/>
            <a:ext cx="8754900" cy="14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accent2"/>
                </a:solidFill>
              </a:rPr>
              <a:t>Holochain verfügt über ein verteiltes multinationales Team von X Mitarbeitern, die in X Ländern tätig sind. Mit Hintergründen von X über X auf X ist die Organisation nicht nur aus technologischer Sicht, sondern auch aus menschlicher Sicht auf Belastbarkeit ausgelegt. Es ist darauf ausgelegt, eine Rendite von Grundsätzen zu sein, nicht nur eine Kapitalrendite</a:t>
            </a:r>
            <a:endParaRPr b="0" i="0" sz="16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4" name="Google Shape;164;p24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66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Das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Team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797750" y="2849625"/>
            <a:ext cx="1959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Arthur Brock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Cofounder</a:t>
            </a:r>
            <a:endParaRPr b="0" i="0" sz="1400" u="none" cap="none" strike="noStrike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3592500" y="2849625"/>
            <a:ext cx="19590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Eric Harris-Braun</a:t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Cofounder</a:t>
            </a:r>
            <a:endParaRPr b="0" i="0" sz="1400" u="none" cap="none" strike="noStrike">
              <a:solidFill>
                <a:srgbClr val="666666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6180275" y="2849625"/>
            <a:ext cx="24501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Matthew Schutte</a:t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rPr>
              <a:t>Director of Communications</a:t>
            </a:r>
            <a:endParaRPr b="0" i="0" sz="1400" u="none" cap="none" strike="noStrike">
              <a:solidFill>
                <a:srgbClr val="66666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4275" y="937725"/>
            <a:ext cx="1927601" cy="1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95763" y="937725"/>
            <a:ext cx="1927601" cy="1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7250" y="922025"/>
            <a:ext cx="1959000" cy="19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idx="4294967295" type="ctrTitle"/>
          </p:nvPr>
        </p:nvSpPr>
        <p:spPr>
          <a:xfrm>
            <a:off x="0" y="3591075"/>
            <a:ext cx="9144000" cy="124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Die Zukunft gehört denen, die eine </a:t>
            </a:r>
            <a:r>
              <a:rPr lang="en" sz="2400">
                <a:solidFill>
                  <a:srgbClr val="4A86E8"/>
                </a:solidFill>
                <a:latin typeface="Avenir"/>
                <a:ea typeface="Avenir"/>
                <a:cs typeface="Avenir"/>
                <a:sym typeface="Avenir"/>
              </a:rPr>
              <a:t>verteilte, gerechte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und </a:t>
            </a:r>
            <a:r>
              <a:rPr lang="en" sz="2400">
                <a:solidFill>
                  <a:srgbClr val="4A86E8"/>
                </a:solidFill>
                <a:latin typeface="Avenir"/>
                <a:ea typeface="Avenir"/>
                <a:cs typeface="Avenir"/>
                <a:sym typeface="Avenir"/>
              </a:rPr>
              <a:t>regenerative Wirtschaft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schaffen. Ablehnung der Volatilität und Verdrängung der Knappheit durch nachhaltigen Wohlstand.</a:t>
            </a:r>
            <a:endParaRPr sz="24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4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idx="4294967295" type="ctrTitle"/>
          </p:nvPr>
        </p:nvSpPr>
        <p:spPr>
          <a:xfrm>
            <a:off x="0" y="3127797"/>
            <a:ext cx="9144000" cy="14184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4"/>
              </a:rPr>
              <a:t>Holo.Host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nfo &amp; Technical Papers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5"/>
              </a:rPr>
              <a:t>Indiegogo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HoloPort hosting boxes &amp; personal developer training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6"/>
              </a:rPr>
              <a:t>Holochain Chat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Connect with developers and share ideas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" sz="1800" u="sng" cap="none" strike="noStrike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7"/>
              </a:rPr>
              <a:t>Holochain.org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- Upcoming global hackathons and other news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2" name="Google Shape;182;p26"/>
          <p:cNvSpPr txBox="1"/>
          <p:nvPr>
            <p:ph type="title"/>
          </p:nvPr>
        </p:nvSpPr>
        <p:spPr>
          <a:xfrm>
            <a:off x="0" y="99525"/>
            <a:ext cx="9144000" cy="507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25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CCCCCC"/>
                </a:solidFill>
              </a:rPr>
              <a:t>Tauche tiefer ein und beteilige dich noch heute an Holochain</a:t>
            </a:r>
            <a:endParaRPr>
              <a:solidFill>
                <a:srgbClr val="CCCCCC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3" name="Google Shape;183;p26"/>
          <p:cNvSpPr/>
          <p:nvPr/>
        </p:nvSpPr>
        <p:spPr>
          <a:xfrm>
            <a:off x="0" y="606530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0" y="3286275"/>
            <a:ext cx="9144000" cy="124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25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accent2"/>
                </a:solidFill>
              </a:rPr>
              <a:t>Im Jahr 2008 schwand das Vertrauen mit dem Zusammenbruch der weitläufigen Finanzmärkte und es wurde ein neues Modell für das Vertrauen in </a:t>
            </a:r>
            <a:r>
              <a:rPr i="1" lang="en" sz="1800">
                <a:solidFill>
                  <a:schemeClr val="accent2"/>
                </a:solidFill>
              </a:rPr>
              <a:t>Blockchains </a:t>
            </a:r>
            <a:r>
              <a:rPr lang="en" sz="1800">
                <a:solidFill>
                  <a:schemeClr val="accent2"/>
                </a:solidFill>
              </a:rPr>
              <a:t>und </a:t>
            </a:r>
            <a:r>
              <a:rPr i="1" lang="en" sz="1800">
                <a:solidFill>
                  <a:schemeClr val="accent2"/>
                </a:solidFill>
              </a:rPr>
              <a:t>Cryptocurrencies</a:t>
            </a:r>
            <a:r>
              <a:rPr lang="en" sz="1800">
                <a:solidFill>
                  <a:schemeClr val="accent2"/>
                </a:solidFill>
              </a:rPr>
              <a:t> geschaffen.</a:t>
            </a:r>
            <a:endParaRPr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ctrTitle"/>
          </p:nvPr>
        </p:nvSpPr>
        <p:spPr>
          <a:xfrm>
            <a:off x="0" y="3717900"/>
            <a:ext cx="9144000" cy="12579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6" name="Google Shape;66;p15"/>
          <p:cNvSpPr txBox="1"/>
          <p:nvPr>
            <p:ph type="ctrTitle"/>
          </p:nvPr>
        </p:nvSpPr>
        <p:spPr>
          <a:xfrm>
            <a:off x="208025" y="303025"/>
            <a:ext cx="4616400" cy="467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2"/>
                </a:solidFill>
              </a:rPr>
              <a:t>Die Innovatoren und Veränderer dieser Welt waren begeistert von den neuen Möglichkeiten, sich gemeinsam zu organisieren und Werte auszutauschen.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Banking 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ohne Banken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Kredite ohne Darlehen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, 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F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unding 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ohne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" sz="24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Eigenkapital</a:t>
            </a:r>
            <a:r>
              <a:rPr b="0" i="0" lang="en" sz="24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...</a:t>
            </a:r>
            <a:endParaRPr b="0" i="0" sz="24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1100" y="146750"/>
            <a:ext cx="4020001" cy="486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ctrTitle"/>
          </p:nvPr>
        </p:nvSpPr>
        <p:spPr>
          <a:xfrm>
            <a:off x="311700" y="659526"/>
            <a:ext cx="85206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" sz="2400">
                <a:latin typeface="Avenir"/>
                <a:ea typeface="Avenir"/>
                <a:cs typeface="Avenir"/>
                <a:sym typeface="Avenir"/>
              </a:rPr>
              <a:t>Was die Geschichte jedoch auslässt ist, dass Blockchain nicht das liefern kann, was sie zu einer dezentralisierten Welt verspricht.</a:t>
            </a:r>
            <a:endParaRPr b="0" i="0" sz="24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3" name="Google Shape;73;p16"/>
          <p:cNvSpPr txBox="1"/>
          <p:nvPr>
            <p:ph type="ctrTitle"/>
          </p:nvPr>
        </p:nvSpPr>
        <p:spPr>
          <a:xfrm>
            <a:off x="0" y="3803725"/>
            <a:ext cx="9144000" cy="100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2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Holochain ist die post-Blockchain Technologie die genau das tun wird</a:t>
            </a:r>
            <a:r>
              <a:rPr lang="en" sz="2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.</a:t>
            </a:r>
            <a:endParaRPr b="0" i="0" sz="2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74" name="Google Shape;74;p16"/>
          <p:cNvCxnSpPr/>
          <p:nvPr/>
        </p:nvCxnSpPr>
        <p:spPr>
          <a:xfrm>
            <a:off x="3557850" y="4672875"/>
            <a:ext cx="18369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6"/>
          <p:cNvSpPr/>
          <p:nvPr/>
        </p:nvSpPr>
        <p:spPr>
          <a:xfrm>
            <a:off x="0" y="4811625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0" y="327050"/>
            <a:ext cx="9144000" cy="958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25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2"/>
                </a:solidFill>
              </a:rPr>
              <a:t>Holochain beseitigt Engpässe, die Blockchains ungeeignet machen, die dezentrale Welt zu bauen, die wir wollen.</a:t>
            </a:r>
            <a:endParaRPr sz="23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0" y="1285850"/>
            <a:ext cx="9144000" cy="35100"/>
          </a:xfrm>
          <a:prstGeom prst="rect">
            <a:avLst/>
          </a:prstGeom>
          <a:gradFill>
            <a:gsLst>
              <a:gs pos="0">
                <a:srgbClr val="00FF99"/>
              </a:gs>
              <a:gs pos="41000">
                <a:srgbClr val="00FFCE"/>
              </a:gs>
              <a:gs pos="67000">
                <a:srgbClr val="6600FF"/>
              </a:gs>
              <a:gs pos="100000">
                <a:srgbClr val="99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918650" y="2705375"/>
            <a:ext cx="26211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TRADITION</a:t>
            </a:r>
            <a:r>
              <a:rPr b="1" lang="en">
                <a:latin typeface="Avenir"/>
                <a:ea typeface="Avenir"/>
                <a:cs typeface="Avenir"/>
                <a:sym typeface="Avenir"/>
              </a:rPr>
              <a:t>EL</a:t>
            </a: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LE BLOCKCHAIN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35500" y="3242600"/>
            <a:ext cx="3553800" cy="172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Zentralisierte netzwerkweite Konsensvalidierung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99,99% der erstellten Daten werden verworfen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Das Netzwerk MUSS unisono aktualisiert werden und einen Supercomputer erstellen, der nur eine Perspektive verarbeiten kann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Vertrauen ist netzweit oder verloren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915825" y="3222100"/>
            <a:ext cx="2626750" cy="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5408760" y="2752125"/>
            <a:ext cx="26211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HOLOCHAIN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5222509" y="3242600"/>
            <a:ext cx="3553800" cy="172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Verteiltes Netzwerk zur individuellen Validierung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Alle Daten werden gespeichert und gelten als wertvoll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Netzwerkaktualisierungen parallel statt unisono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Auf individueller Basis generiertes Vertrauen</a:t>
            </a:r>
            <a:endParaRPr sz="11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br>
              <a:rPr b="0" i="0" lang="en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12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5402834" y="3222100"/>
            <a:ext cx="2626750" cy="160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4065100" y="1681450"/>
            <a:ext cx="36759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6213" y="277550"/>
            <a:ext cx="2783873" cy="23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62720" y="277550"/>
            <a:ext cx="2908259" cy="23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/>
          <p:nvPr/>
        </p:nvSpPr>
        <p:spPr>
          <a:xfrm>
            <a:off x="5095000" y="233250"/>
            <a:ext cx="127500" cy="246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 amt="76000"/>
          </a:blip>
          <a:srcRect b="0" l="0" r="0" t="0"/>
          <a:stretch/>
        </p:blipFill>
        <p:spPr>
          <a:xfrm>
            <a:off x="488246" y="798035"/>
            <a:ext cx="1123500" cy="11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384559" y="1807672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</a:t>
            </a:r>
            <a:r>
              <a:rPr b="1" lang="en">
                <a:latin typeface="Avenir"/>
                <a:ea typeface="Avenir"/>
                <a:cs typeface="Avenir"/>
                <a:sym typeface="Avenir"/>
              </a:rPr>
              <a:t>KALIERBAR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122100" y="2298150"/>
            <a:ext cx="2049900" cy="198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</a:rPr>
              <a:t>● Die Netzwerkeffizienz steigt parallel zur Skala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Anreizgesteuerte Netzwerkkapazität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Virtuelle Rückkopplungs- schleifen halten die Kapazität im Einklang mit der Nachfrage</a:t>
            </a:r>
            <a:endParaRPr sz="11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5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B7B7B7"/>
                </a:solidFill>
              </a:rPr>
              <a:t>Holochain ist weniger flüchtig als eine traditionelle Blockchain, die Architektur ist:</a:t>
            </a:r>
            <a:endParaRPr sz="1600">
              <a:solidFill>
                <a:srgbClr val="B7B7B7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5775" y="816934"/>
            <a:ext cx="1028400" cy="102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2572084" y="1807672"/>
            <a:ext cx="12735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Avenir"/>
                <a:ea typeface="Avenir"/>
                <a:cs typeface="Avenir"/>
                <a:sym typeface="Avenir"/>
              </a:rPr>
              <a:t>SICHER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2247700" y="2298150"/>
            <a:ext cx="19188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" sz="1100">
                <a:solidFill>
                  <a:schemeClr val="accent2"/>
                </a:solidFill>
              </a:rPr>
              <a:t>Verteilte Architektur</a:t>
            </a: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 </a:t>
            </a: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Keine zentralen Fehlerquellen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Größere und komplexere Angriffsflächen</a:t>
            </a:r>
            <a:endParaRPr sz="11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5">
            <a:alphaModFix amt="75000"/>
          </a:blip>
          <a:srcRect b="0" l="0" r="0" t="0"/>
          <a:stretch/>
        </p:blipFill>
        <p:spPr>
          <a:xfrm>
            <a:off x="4958975" y="913434"/>
            <a:ext cx="870375" cy="87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4266951" y="1807672"/>
            <a:ext cx="22830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Avenir"/>
                <a:ea typeface="Avenir"/>
                <a:cs typeface="Avenir"/>
                <a:sym typeface="Avenir"/>
              </a:rPr>
              <a:t>ENERGIE EFFIZIENT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4329925" y="2298150"/>
            <a:ext cx="2283000" cy="19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</a:rPr>
              <a:t>● Kein Konsens bedeutet, dass keine teure Hardware für die Validierung benötigt wird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Keine unvorhersehbaren Energiekosten für den Betrieb der Ausrüstung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Leicht genug für Mobiltelefone und IoT-Geräte</a:t>
            </a:r>
            <a:endParaRPr sz="1100">
              <a:solidFill>
                <a:schemeClr val="accen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6">
            <a:alphaModFix amt="62000"/>
          </a:blip>
          <a:srcRect b="0" l="0" r="0" t="0"/>
          <a:stretch/>
        </p:blipFill>
        <p:spPr>
          <a:xfrm>
            <a:off x="7329850" y="893134"/>
            <a:ext cx="890675" cy="8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6708976" y="1807672"/>
            <a:ext cx="20499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latin typeface="Avenir"/>
                <a:ea typeface="Avenir"/>
                <a:cs typeface="Avenir"/>
                <a:sym typeface="Avenir"/>
              </a:rPr>
              <a:t>KOSTENEFFIZIENT</a:t>
            </a:r>
            <a:endParaRPr b="1" i="0" sz="1400" u="none" cap="none" strike="noStrik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6861375" y="2298150"/>
            <a:ext cx="2283000" cy="27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accent2"/>
                </a:solidFill>
              </a:rPr>
              <a:t>● Günstige Transaktionen:</a:t>
            </a: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Was bei Ethereum 10.000 USD kostet, kostet bei Holochain 1 USD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Günstige Entwicklung: Keine smartcontract- entwicklungsknappheit: Nur Javascript und GoLang</a:t>
            </a:r>
            <a:br>
              <a:rPr lang="en" sz="1100">
                <a:solidFill>
                  <a:schemeClr val="accent2"/>
                </a:solidFill>
              </a:rPr>
            </a:br>
            <a:br>
              <a:rPr lang="en" sz="1100">
                <a:solidFill>
                  <a:schemeClr val="accent2"/>
                </a:solidFill>
              </a:rPr>
            </a:br>
            <a:r>
              <a:rPr lang="en" sz="1100">
                <a:solidFill>
                  <a:schemeClr val="accent2"/>
                </a:solidFill>
              </a:rPr>
              <a:t>● Günstiges Hosting: verteiltes Hosting wird mit wachsendem Netzwerk günstiger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302425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2461262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4660887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flipH="1" rot="10800000">
            <a:off x="6977599" y="2132150"/>
            <a:ext cx="1495126" cy="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187575" y="922175"/>
            <a:ext cx="8754900" cy="26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Eigene Daten besitzen, kontrollieren, wer wann darauf Zugriff hat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Lässt die Crowd sich selbst in die Cloud bringen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Neue Arten von Anwendungen mit mehr Flexibilität bei der Verwendung und Interaktion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Schnelle Mikrotransaktionen, die die Zahlungsabwicklung auf Kreditkartenebene durchführen können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Anpassungsfähige Lösungen von verteilten P2P-Netzwerken bis hin zu robusten lokalisierten Systemen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Interoperabilität von Apps, Zuordnungsfreiheit und Verbindung</a:t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2" name="Google Shape;122;p20"/>
          <p:cNvSpPr/>
          <p:nvPr/>
        </p:nvSpPr>
        <p:spPr>
          <a:xfrm flipH="1" rot="10800000">
            <a:off x="0" y="64205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6600FF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0" y="142250"/>
            <a:ext cx="9144000" cy="499800"/>
          </a:xfrm>
          <a:prstGeom prst="rect">
            <a:avLst/>
          </a:prstGeom>
          <a:solidFill>
            <a:srgbClr val="4D4D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Was ermöglicht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Holochain?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0" y="119050"/>
            <a:ext cx="9144000" cy="435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Exis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tierende</a:t>
            </a:r>
            <a:r>
              <a:rPr b="0" i="0" lang="en" sz="18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Application</a:t>
            </a:r>
            <a:r>
              <a:rPr lang="en" sz="18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en</a:t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2287150" y="3712350"/>
            <a:ext cx="67974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Clutter - </a:t>
            </a: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eine dezentrale Version von Twitter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Holo Chat - </a:t>
            </a:r>
            <a:r>
              <a:rPr b="0" i="0" lang="en" sz="1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Multi-room P2P chat (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wie ein verteiltes</a:t>
            </a:r>
            <a:r>
              <a:rPr b="0" i="0" lang="en" sz="1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Avenir"/>
                <a:ea typeface="Avenir"/>
                <a:cs typeface="Avenir"/>
                <a:sym typeface="Avenir"/>
              </a:rPr>
              <a:t> Slack)</a:t>
            </a:r>
            <a:endParaRPr b="0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FractalWiki - </a:t>
            </a: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ein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Hierarchi</a:t>
            </a: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sches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wiki</a:t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Cointoss - </a:t>
            </a: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eine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app f</a:t>
            </a:r>
            <a:r>
              <a:rPr lang="en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ü</a:t>
            </a:r>
            <a:r>
              <a:rPr b="0" i="0" lang="en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 </a:t>
            </a:r>
            <a:r>
              <a:rPr lang="en" sz="1100">
                <a:solidFill>
                  <a:schemeClr val="accent2"/>
                </a:solidFill>
              </a:rPr>
              <a:t>vertrauenswürdige Zufallserzeugung</a:t>
            </a:r>
            <a:endParaRPr sz="1100">
              <a:solidFill>
                <a:schemeClr val="accent2"/>
              </a:solidFill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nir"/>
              <a:buChar char="●"/>
            </a:pPr>
            <a:r>
              <a:t/>
            </a:r>
            <a:endParaRPr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0" name="Google Shape;130;p21"/>
          <p:cNvSpPr/>
          <p:nvPr/>
        </p:nvSpPr>
        <p:spPr>
          <a:xfrm flipH="1" rot="10800000">
            <a:off x="0" y="555100"/>
            <a:ext cx="9144000" cy="17400"/>
          </a:xfrm>
          <a:prstGeom prst="rect">
            <a:avLst/>
          </a:prstGeom>
          <a:gradFill>
            <a:gsLst>
              <a:gs pos="0">
                <a:srgbClr val="00FF99"/>
              </a:gs>
              <a:gs pos="100000">
                <a:srgbClr val="00FFCE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1"/>
          <p:cNvSpPr/>
          <p:nvPr/>
        </p:nvSpPr>
        <p:spPr>
          <a:xfrm>
            <a:off x="510600" y="762875"/>
            <a:ext cx="8308800" cy="252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/>
              <a:t>AN DIESEM PUNKT KÖNNEN WIR ÜBER DIE MÖGLICHKEITEN, HOLO ZU REALISIEREN SPRECHEN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